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9c91e170d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9c91e170d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9c91e170d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9c91e170d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9c91e170d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9c91e170d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9c91e170d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9c91e170d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9c91e170d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9c91e170d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9c91e170d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9c91e170d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9c91e170d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9c91e170d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9c91e170d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9c91e170d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9c91e170d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9c91e170d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9c91e170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9c91e170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9c91e170d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9c91e170d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9c91e170d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9c91e170d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9c91e170d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9c91e170d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9c91e170d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9c91e170d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9c91e170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9c91e170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245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Processamento Digital de Imagens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55375" y="2826850"/>
            <a:ext cx="8520600" cy="15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Nome: Gabriel Oliveira Schultz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Prof: Mariana Rampinelli Fernandes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Média das Linhas</a:t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663" y="1152475"/>
            <a:ext cx="5576675" cy="33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2ª Parte - Detecção dos dormentes</a:t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8075" y="1168175"/>
            <a:ext cx="4561600" cy="338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Borrar a imagem</a:t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7400" y="1152475"/>
            <a:ext cx="477565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Threshold</a:t>
            </a:r>
            <a:endParaRPr/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0725" y="1152475"/>
            <a:ext cx="5056550" cy="344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Abertura e Fechamento</a:t>
            </a:r>
            <a:endParaRPr/>
          </a:p>
        </p:txBody>
      </p:sp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4500" y="1152475"/>
            <a:ext cx="4661924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Algoritmo</a:t>
            </a:r>
            <a:endParaRPr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00" y="1152475"/>
            <a:ext cx="4290026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7625" y="1173475"/>
            <a:ext cx="4499200" cy="337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211375" y="2056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Obrigado!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2325" y="1173475"/>
            <a:ext cx="4499200" cy="337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1ª Parte - Detecção dos Trilhos 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486425" y="1147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0075" y="1269525"/>
            <a:ext cx="5576675" cy="33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Borrar a imagem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1300" y="1152475"/>
            <a:ext cx="4882675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Gradiente </a:t>
            </a:r>
            <a:r>
              <a:rPr lang="pt-BR"/>
              <a:t>Morfológico</a:t>
            </a:r>
            <a:r>
              <a:rPr lang="pt-BR"/>
              <a:t>  - Erosão - Dilatação - Gray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4500" y="1152475"/>
            <a:ext cx="45552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71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Threshold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9275" y="1123675"/>
            <a:ext cx="5324099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Erosão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325" y="1103600"/>
            <a:ext cx="5357526" cy="346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Transformada de Canny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0725" y="1152475"/>
            <a:ext cx="4588349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Transformada de Hough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4300" y="1117000"/>
            <a:ext cx="4615101" cy="3484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